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Lora" charset="1" panose="00000500000000000000"/>
      <p:regular r:id="rId7"/>
    </p:embeddedFont>
    <p:embeddedFont>
      <p:font typeface="Lora Bold" charset="1" panose="00000800000000000000"/>
      <p:regular r:id="rId8"/>
    </p:embeddedFont>
    <p:embeddedFont>
      <p:font typeface="Blosta" charset="1" panose="020005030000000200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7315200" y="7315200"/>
            <a:ext cx="43891200" cy="29260800"/>
          </a:xfrm>
          <a:custGeom>
            <a:avLst/>
            <a:gdLst/>
            <a:ahLst/>
            <a:cxnLst/>
            <a:rect r="r" b="b" t="t" l="l"/>
            <a:pathLst>
              <a:path h="29260800" w="43891200">
                <a:moveTo>
                  <a:pt x="0" y="29260800"/>
                </a:moveTo>
                <a:lnTo>
                  <a:pt x="0" y="0"/>
                </a:lnTo>
                <a:lnTo>
                  <a:pt x="43891200" y="0"/>
                </a:lnTo>
                <a:lnTo>
                  <a:pt x="43891200" y="29260800"/>
                </a:lnTo>
                <a:lnTo>
                  <a:pt x="0" y="29260800"/>
                </a:lnTo>
                <a:close/>
              </a:path>
            </a:pathLst>
          </a:custGeom>
          <a:blipFill>
            <a:blip r:embed="rId2"/>
            <a:stretch>
              <a:fillRect l="-260" t="-6505" r="-260" b="-650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42456" y="3513997"/>
            <a:ext cx="11704320" cy="14866271"/>
          </a:xfrm>
          <a:custGeom>
            <a:avLst/>
            <a:gdLst/>
            <a:ahLst/>
            <a:cxnLst/>
            <a:rect r="r" b="b" t="t" l="l"/>
            <a:pathLst>
              <a:path h="14866271" w="11704320">
                <a:moveTo>
                  <a:pt x="0" y="0"/>
                </a:moveTo>
                <a:lnTo>
                  <a:pt x="11704320" y="0"/>
                </a:lnTo>
                <a:lnTo>
                  <a:pt x="11704320" y="14866272"/>
                </a:lnTo>
                <a:lnTo>
                  <a:pt x="0" y="148662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-1312985" y="39641417"/>
            <a:ext cx="11704320" cy="14866271"/>
          </a:xfrm>
          <a:custGeom>
            <a:avLst/>
            <a:gdLst/>
            <a:ahLst/>
            <a:cxnLst/>
            <a:rect r="r" b="b" t="t" l="l"/>
            <a:pathLst>
              <a:path h="14866271" w="11704320">
                <a:moveTo>
                  <a:pt x="0" y="0"/>
                </a:moveTo>
                <a:lnTo>
                  <a:pt x="11704320" y="0"/>
                </a:lnTo>
                <a:lnTo>
                  <a:pt x="11704320" y="14866272"/>
                </a:lnTo>
                <a:lnTo>
                  <a:pt x="0" y="148662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true" flipV="false" rot="0">
            <a:off x="15894895" y="3513997"/>
            <a:ext cx="11704320" cy="14866271"/>
          </a:xfrm>
          <a:custGeom>
            <a:avLst/>
            <a:gdLst/>
            <a:ahLst/>
            <a:cxnLst/>
            <a:rect r="r" b="b" t="t" l="l"/>
            <a:pathLst>
              <a:path h="14866271" w="11704320">
                <a:moveTo>
                  <a:pt x="11704320" y="0"/>
                </a:moveTo>
                <a:lnTo>
                  <a:pt x="0" y="0"/>
                </a:lnTo>
                <a:lnTo>
                  <a:pt x="0" y="14866272"/>
                </a:lnTo>
                <a:lnTo>
                  <a:pt x="11704320" y="14866272"/>
                </a:lnTo>
                <a:lnTo>
                  <a:pt x="1170432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true" flipV="false" rot="0">
            <a:off x="18756619" y="39641417"/>
            <a:ext cx="11704320" cy="14866271"/>
          </a:xfrm>
          <a:custGeom>
            <a:avLst/>
            <a:gdLst/>
            <a:ahLst/>
            <a:cxnLst/>
            <a:rect r="r" b="b" t="t" l="l"/>
            <a:pathLst>
              <a:path h="14866271" w="11704320">
                <a:moveTo>
                  <a:pt x="11704320" y="0"/>
                </a:moveTo>
                <a:lnTo>
                  <a:pt x="0" y="0"/>
                </a:lnTo>
                <a:lnTo>
                  <a:pt x="0" y="14866272"/>
                </a:lnTo>
                <a:lnTo>
                  <a:pt x="11704320" y="14866272"/>
                </a:lnTo>
                <a:lnTo>
                  <a:pt x="1170432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7" id="7"/>
          <p:cNvSpPr txBox="true"/>
          <p:nvPr/>
        </p:nvSpPr>
        <p:spPr>
          <a:xfrm rot="0">
            <a:off x="5089683" y="6940470"/>
            <a:ext cx="19081435" cy="15671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04"/>
              </a:lnSpc>
              <a:spcBef>
                <a:spcPct val="0"/>
              </a:spcBef>
            </a:pPr>
            <a:r>
              <a:rPr lang="en-US" sz="9289">
                <a:solidFill>
                  <a:srgbClr val="313030"/>
                </a:solidFill>
                <a:latin typeface="Lora"/>
                <a:ea typeface="Lora"/>
                <a:cs typeface="Lora"/>
                <a:sym typeface="Lora"/>
              </a:rPr>
              <a:t>Join us for 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089683" y="20014075"/>
            <a:ext cx="19081435" cy="15671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04"/>
              </a:lnSpc>
              <a:spcBef>
                <a:spcPct val="0"/>
              </a:spcBef>
            </a:pPr>
            <a:r>
              <a:rPr lang="en-US" sz="9289">
                <a:solidFill>
                  <a:srgbClr val="313030"/>
                </a:solidFill>
                <a:latin typeface="Lora"/>
                <a:ea typeface="Lora"/>
                <a:cs typeface="Lora"/>
                <a:sym typeface="Lora"/>
              </a:rPr>
              <a:t>Honoring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895069" y="31281425"/>
            <a:ext cx="17470663" cy="15671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04"/>
              </a:lnSpc>
              <a:spcBef>
                <a:spcPct val="0"/>
              </a:spcBef>
            </a:pPr>
            <a:r>
              <a:rPr lang="en-US" b="true" sz="9289">
                <a:solidFill>
                  <a:srgbClr val="313030"/>
                </a:solidFill>
                <a:latin typeface="Lora Bold"/>
                <a:ea typeface="Lora Bold"/>
                <a:cs typeface="Lora Bold"/>
                <a:sym typeface="Lora Bold"/>
              </a:rPr>
              <a:t>Sunday, 18 March</a:t>
            </a:r>
            <a:r>
              <a:rPr lang="en-US" b="true" sz="9289">
                <a:solidFill>
                  <a:srgbClr val="313030"/>
                </a:solidFill>
                <a:latin typeface="Lora Bold"/>
                <a:ea typeface="Lora Bold"/>
                <a:cs typeface="Lora Bold"/>
                <a:sym typeface="Lora Bold"/>
              </a:rPr>
              <a:t> 2027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778240" y="32834112"/>
            <a:ext cx="11704320" cy="1461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95"/>
              </a:lnSpc>
              <a:spcBef>
                <a:spcPct val="0"/>
              </a:spcBef>
            </a:pPr>
            <a:r>
              <a:rPr lang="en-US" sz="8710">
                <a:solidFill>
                  <a:srgbClr val="313030"/>
                </a:solidFill>
                <a:latin typeface="Lora"/>
                <a:ea typeface="Lora"/>
                <a:cs typeface="Lora"/>
                <a:sym typeface="Lora"/>
              </a:rPr>
              <a:t>04 pm - 6 pm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778240" y="35522137"/>
            <a:ext cx="11704320" cy="14890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95"/>
              </a:lnSpc>
              <a:spcBef>
                <a:spcPct val="0"/>
              </a:spcBef>
            </a:pPr>
            <a:r>
              <a:rPr lang="en-US" b="true" sz="8710">
                <a:solidFill>
                  <a:srgbClr val="313030"/>
                </a:solidFill>
                <a:latin typeface="Lora Bold"/>
                <a:ea typeface="Lora Bold"/>
                <a:cs typeface="Lora Bold"/>
                <a:sym typeface="Lora Bold"/>
              </a:rPr>
              <a:t>Salford Cafe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895069" y="37015514"/>
            <a:ext cx="17470663" cy="10792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63"/>
              </a:lnSpc>
              <a:spcBef>
                <a:spcPct val="0"/>
              </a:spcBef>
            </a:pPr>
            <a:r>
              <a:rPr lang="en-US" sz="6402">
                <a:solidFill>
                  <a:srgbClr val="313030"/>
                </a:solidFill>
                <a:latin typeface="Lora"/>
                <a:ea typeface="Lora"/>
                <a:cs typeface="Lora"/>
                <a:sym typeface="Lora"/>
              </a:rPr>
              <a:t>123 Anywhere St., Any City, ST 12345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089683" y="22598130"/>
            <a:ext cx="19081435" cy="7476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40"/>
              </a:lnSpc>
            </a:pPr>
            <a:r>
              <a:rPr lang="en-US" sz="25600">
                <a:solidFill>
                  <a:srgbClr val="313030"/>
                </a:solidFill>
                <a:latin typeface="Blosta"/>
                <a:ea typeface="Blosta"/>
                <a:cs typeface="Blosta"/>
                <a:sym typeface="Blosta"/>
              </a:rPr>
              <a:t>Brigitte Schwartz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417441" y="9723277"/>
            <a:ext cx="22425917" cy="9955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101"/>
              </a:lnSpc>
            </a:pPr>
            <a:r>
              <a:rPr lang="en-US" sz="38485">
                <a:solidFill>
                  <a:srgbClr val="C98AAA"/>
                </a:solidFill>
                <a:latin typeface="Blosta"/>
                <a:ea typeface="Blosta"/>
                <a:cs typeface="Blosta"/>
                <a:sym typeface="Blosta"/>
              </a:rPr>
              <a:t>Bridal Shower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DAGyZRb4CdA</dc:identifier>
  <dcterms:modified xsi:type="dcterms:W3CDTF">2011-08-01T06:04:30Z</dcterms:modified>
  <cp:revision>1</cp:revision>
  <dc:title>Pink and Black Illustration Bridal Shower Invitation (32 x 48 英寸)</dc:title>
</cp:coreProperties>
</file>